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540" r:id="rId10"/>
    <p:sldId id="648" r:id="rId11"/>
    <p:sldId id="602" r:id="rId12"/>
    <p:sldId id="587" r:id="rId13"/>
    <p:sldId id="649" r:id="rId14"/>
    <p:sldId id="605" r:id="rId15"/>
    <p:sldId id="634" r:id="rId16"/>
    <p:sldId id="635" r:id="rId17"/>
    <p:sldId id="650" r:id="rId18"/>
    <p:sldId id="651" r:id="rId19"/>
    <p:sldId id="652" r:id="rId20"/>
    <p:sldId id="603" r:id="rId21"/>
    <p:sldId id="604" r:id="rId22"/>
    <p:sldId id="636" r:id="rId23"/>
    <p:sldId id="637" r:id="rId24"/>
    <p:sldId id="638" r:id="rId25"/>
    <p:sldId id="640" r:id="rId26"/>
    <p:sldId id="608" r:id="rId27"/>
    <p:sldId id="610" r:id="rId28"/>
    <p:sldId id="641" r:id="rId29"/>
    <p:sldId id="642" r:id="rId30"/>
    <p:sldId id="613" r:id="rId31"/>
    <p:sldId id="614" r:id="rId32"/>
    <p:sldId id="618" r:id="rId33"/>
    <p:sldId id="615" r:id="rId34"/>
    <p:sldId id="617" r:id="rId35"/>
    <p:sldId id="619" r:id="rId36"/>
    <p:sldId id="620" r:id="rId37"/>
    <p:sldId id="621" r:id="rId38"/>
    <p:sldId id="622" r:id="rId39"/>
    <p:sldId id="623" r:id="rId40"/>
    <p:sldId id="624" r:id="rId41"/>
    <p:sldId id="625" r:id="rId42"/>
    <p:sldId id="626" r:id="rId43"/>
    <p:sldId id="643" r:id="rId44"/>
    <p:sldId id="629" r:id="rId45"/>
    <p:sldId id="628" r:id="rId46"/>
    <p:sldId id="644" r:id="rId47"/>
    <p:sldId id="630" r:id="rId48"/>
    <p:sldId id="645" r:id="rId49"/>
    <p:sldId id="631" r:id="rId50"/>
    <p:sldId id="632" r:id="rId51"/>
    <p:sldId id="633" r:id="rId52"/>
    <p:sldId id="593" r:id="rId53"/>
    <p:sldId id="491" r:id="rId54"/>
    <p:sldId id="589" r:id="rId55"/>
    <p:sldId id="594" r:id="rId56"/>
    <p:sldId id="595" r:id="rId57"/>
    <p:sldId id="606" r:id="rId58"/>
    <p:sldId id="607" r:id="rId59"/>
    <p:sldId id="646" r:id="rId60"/>
    <p:sldId id="6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2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.tiff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tiff"/><Relationship Id="rId7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.tiff"/><Relationship Id="rId7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5.tiff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October 7 (Friday)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1.5~2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Timed exam: 75 minutes during lecture time </a:t>
            </a:r>
          </a:p>
          <a:p>
            <a:pPr lvl="1"/>
            <a:r>
              <a:rPr lang="en-US" dirty="0"/>
              <a:t>Location: TBD</a:t>
            </a:r>
          </a:p>
          <a:p>
            <a:pPr lvl="1"/>
            <a:r>
              <a:rPr lang="en-US" dirty="0"/>
              <a:t>Closed-book exam with 2 letter-size cheat sheets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BAC8899-A08A-63D7-F694-5DB63BFB67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679262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BAC8899-A08A-63D7-F694-5DB63BFB67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679262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193B8C-9278-DCE8-F2FA-88186A5815F5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E03DC8-FC1D-4350-6E85-4C58BACC95E2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E03DC8-FC1D-4350-6E85-4C58BACC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1E263A4-3F01-81D0-3621-F0E7986F57A7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1F337-20B1-A0BB-07A0-A67F2ED05098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17556-852B-9B85-2BE7-746A33590C1E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7CAB7-3262-4F8E-7314-D869A81A3A71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20" y="1623808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52478" y="4108290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7A96BC-2BDD-E012-570A-86B0CC9A9732}"/>
              </a:ext>
            </a:extLst>
          </p:cNvPr>
          <p:cNvSpPr/>
          <p:nvPr/>
        </p:nvSpPr>
        <p:spPr>
          <a:xfrm>
            <a:off x="6352359" y="4865142"/>
            <a:ext cx="5637451" cy="11739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Notes for homework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Please use “non-stochastic”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 </a:t>
            </a:r>
            <a:r>
              <a:rPr lang="en-US" dirty="0">
                <a:solidFill>
                  <a:schemeClr val="accent2"/>
                </a:solidFill>
              </a:rPr>
              <a:t>vectorization</a:t>
            </a:r>
            <a:r>
              <a:rPr lang="en-US" dirty="0">
                <a:solidFill>
                  <a:schemeClr val="tx1"/>
                </a:solidFill>
              </a:rPr>
              <a:t> to speed up your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21355</TotalTime>
  <Words>2661</Words>
  <Application>Microsoft Macintosh PowerPoint</Application>
  <PresentationFormat>Widescreen</PresentationFormat>
  <Paragraphs>405</Paragraphs>
  <Slides>60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Today’s Lecture</vt:lpstr>
      <vt:lpstr>Limitations of Linear Models</vt:lpstr>
      <vt:lpstr>Non-Linear Transformation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2203</cp:revision>
  <cp:lastPrinted>2020-02-11T19:16:06Z</cp:lastPrinted>
  <dcterms:created xsi:type="dcterms:W3CDTF">2017-08-24T15:35:37Z</dcterms:created>
  <dcterms:modified xsi:type="dcterms:W3CDTF">2022-09-28T01:58:39Z</dcterms:modified>
</cp:coreProperties>
</file>